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9FF"/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9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2025-03-28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2025-03-28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63001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2025 </a:t>
            </a:r>
            <a:r>
              <a:rPr lang="ko-KR" altLang="en-US" sz="1050" b="1" dirty="0">
                <a:latin typeface="+mj-ea"/>
                <a:ea typeface="+mj-ea"/>
              </a:rPr>
              <a:t>인천아트플랫폼 예술창작공간 </a:t>
            </a:r>
            <a:r>
              <a:rPr lang="en-US" altLang="ko-KR" sz="1050" b="1" dirty="0">
                <a:latin typeface="+mj-ea"/>
                <a:ea typeface="+mj-ea"/>
              </a:rPr>
              <a:t>〈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1050" b="1" dirty="0">
                <a:latin typeface="+mj-ea"/>
                <a:ea typeface="+mj-ea"/>
              </a:rPr>
              <a:t>〉</a:t>
            </a:r>
            <a:r>
              <a:rPr lang="ko-KR" altLang="en-US" sz="1050" b="1" dirty="0">
                <a:latin typeface="+mj-ea"/>
                <a:ea typeface="+mj-ea"/>
              </a:rPr>
              <a:t>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예술이론부문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124365" y="1196752"/>
            <a:ext cx="646523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/>
              <a:t>2025 </a:t>
            </a:r>
            <a:r>
              <a:rPr lang="ko-KR" altLang="en-US" sz="2800" b="1" dirty="0"/>
              <a:t>인천아트플랫폼 예술창작공간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j-ea"/>
                <a:ea typeface="+mj-ea"/>
              </a:rPr>
              <a:t>〈</a:t>
            </a:r>
            <a:r>
              <a:rPr lang="ko-KR" altLang="en-US" sz="280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2800" b="1" dirty="0">
                <a:latin typeface="+mj-ea"/>
                <a:ea typeface="+mj-ea"/>
              </a:rPr>
              <a:t>〉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endParaRPr lang="en-US" altLang="ko-KR" sz="2800" b="1" dirty="0">
              <a:latin typeface="+mj-ea"/>
              <a:ea typeface="+mj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예술이론부문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1124365" y="2535580"/>
            <a:ext cx="646523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C249FF"/>
          </a:solidFill>
          <a:ln>
            <a:solidFill>
              <a:srgbClr val="C249FF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보라색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 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2025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lvl="0" indent="-228600" defTabSz="914400" latinLnBrk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전시기획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lang="ko-KR" altLang="en-US" sz="2000" b="1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공연</a:t>
            </a:r>
            <a:r>
              <a:rPr lang="ko-KR" altLang="en-US" sz="20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기획</a:t>
            </a:r>
            <a:r>
              <a:rPr lang="en-US" altLang="ko-KR" sz="20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평론 및 이론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 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미술사 및 연구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19527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250407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580" y="1357298"/>
            <a:ext cx="7662930" cy="4973349"/>
          </a:xfrm>
          <a:prstGeom prst="rect">
            <a:avLst/>
          </a:prstGeom>
          <a:solidFill>
            <a:srgbClr val="C249FF"/>
          </a:solidFill>
          <a:ln w="6350">
            <a:solidFill>
              <a:srgbClr val="C249FF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보라색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lang="ko-KR" altLang="en-US" b="1" dirty="0">
                <a:solidFill>
                  <a:srgbClr val="0000FF"/>
                </a:solidFill>
                <a:latin typeface="+mn-ea"/>
              </a:rPr>
              <a:t>예술이론부문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■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전시</a:t>
            </a: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공연기획</a:t>
            </a:r>
            <a:endParaRPr lang="en-US" altLang="ko-KR" sz="1400" b="1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활동 경력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전시기획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공연기획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학술지 및 미술 전문지 기고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출판 등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을 중심으로 포함하여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     :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전시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공연 제목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전시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공연기간 및 장소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참여작가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참고사진 등</a:t>
            </a:r>
            <a:endParaRPr lang="en-US" altLang="ko-KR" sz="1200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  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아카이브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포스터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리플릿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보도자료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영상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(URL)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등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연구논문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 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관련 시각연구 활동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예술관련 기획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■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연구분야</a:t>
            </a:r>
            <a:endParaRPr lang="en-US" altLang="ko-KR" sz="1400" b="1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 -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연구 경력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논문 게재 내역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학술지 및 미술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공연 전문지 기고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출판 등</a:t>
            </a:r>
            <a:r>
              <a:rPr lang="en-US" altLang="ko-KR" sz="1200" b="1" u="sng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b="1" u="sng" dirty="0">
                <a:solidFill>
                  <a:prstClr val="black"/>
                </a:solidFill>
                <a:latin typeface="+mn-ea"/>
              </a:rPr>
              <a:t>을 중심으로 포함하여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     :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논문제목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연구연도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논문 요약서 등 </a:t>
            </a:r>
            <a:endParaRPr lang="en-US" altLang="ko-KR" sz="1200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관련 시각연구 활동 및 예술이론 연구 등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 </a:t>
            </a: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200" b="1" u="sng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용량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2025 인천아트플랫폼 예술창작공간 〈인천 청년예술가 스튜디오 지원사업〉 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387</Words>
  <Application>Microsoft Office PowerPoint</Application>
  <PresentationFormat>화면 슬라이드 쇼(4:3)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맑은 고딕 (본문)</vt:lpstr>
      <vt:lpstr>Arial</vt:lpstr>
      <vt:lpstr>Calibri</vt:lpstr>
      <vt:lpstr>2025 인천아트플랫폼 예술창작공간 〈인천 청년예술가 스튜디오 지원사업〉  지원 신청- 시각예술부문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25</cp:revision>
  <dcterms:created xsi:type="dcterms:W3CDTF">2023-02-17T10:46:44Z</dcterms:created>
  <dcterms:modified xsi:type="dcterms:W3CDTF">2025-03-28T09:40:33Z</dcterms:modified>
</cp:coreProperties>
</file>